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Tahoma" pitchFamily="34" charset="0"/>
      <a:buChar char="–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Tahoma" pitchFamily="34" charset="0"/>
      <a:buChar char="–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Tahoma" pitchFamily="34" charset="0"/>
      <a:buChar char="–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Tahoma" pitchFamily="34" charset="0"/>
      <a:buChar char="–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Tahoma" pitchFamily="34" charset="0"/>
      <a:buChar char="–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21" autoAdjust="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434" y="-108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1150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61150"/>
            <a:ext cx="40274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FontTx/>
              <a:buNone/>
              <a:defRPr sz="1200">
                <a:effectLst/>
              </a:defRPr>
            </a:lvl1pPr>
          </a:lstStyle>
          <a:p>
            <a:fld id="{4E8DFF33-5EF1-48DF-9BDF-743E978548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81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spcBef>
                <a:spcPct val="0"/>
              </a:spcBef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4150" y="0"/>
            <a:ext cx="40497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spcBef>
                <a:spcPct val="0"/>
              </a:spcBef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2425" y="519113"/>
            <a:ext cx="3529013" cy="2646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36925"/>
            <a:ext cx="68834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5438"/>
            <a:ext cx="40481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spcBef>
                <a:spcPct val="0"/>
              </a:spcBef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150" y="6675438"/>
            <a:ext cx="40497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spcBef>
                <a:spcPct val="0"/>
              </a:spcBef>
              <a:buFontTx/>
              <a:buNone/>
              <a:defRPr sz="1200">
                <a:effectLst/>
              </a:defRPr>
            </a:lvl1pPr>
          </a:lstStyle>
          <a:p>
            <a:fld id="{916AEF96-1D42-41C0-B9D3-6854C451AC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AE052-B4A6-41E6-BCD1-EDF3B8E92B6F}" type="slidenum">
              <a:rPr lang="en-US"/>
              <a:pPr/>
              <a:t>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730EA9-E5B1-428B-9DDE-E17A416DBF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4C42C-94B6-4B33-B8F4-A21267B94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610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610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42257-13EC-45D4-ABD0-D367213112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610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F3F9DA-CC19-43C5-8C64-62F63FCDC9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7795B-A281-40E7-AA82-E4B947D23B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87964-CC32-4474-8950-5A5100217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38861-DC94-45ED-8B92-D461C34CBA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CF11B-5B30-42C3-93CF-99B38A543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9F801-A2F8-4949-B3C5-A4B8D1D9B1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A0B6-261A-4AA4-A284-4F1161053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F720C-6EA1-4CFC-95B7-842A8148A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0817B-F57E-4B75-B8AF-7532D7F623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275212B-105E-49D6-833D-FFAF0076A4F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http://fcelter.fiu.edu/perl/photoblob.pl?photoid=202&amp;scale=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4267200"/>
            <a:ext cx="7772400" cy="1431925"/>
          </a:xfrm>
        </p:spPr>
        <p:txBody>
          <a:bodyPr/>
          <a:lstStyle/>
          <a:p>
            <a:r>
              <a:rPr lang="en-US" dirty="0"/>
              <a:t>Mangrove /Mangal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943600"/>
            <a:ext cx="6248400" cy="762000"/>
          </a:xfrm>
        </p:spPr>
        <p:txBody>
          <a:bodyPr/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63563" y="611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2100"/>
            <a:ext cx="8686800" cy="774700"/>
          </a:xfrm>
        </p:spPr>
        <p:txBody>
          <a:bodyPr/>
          <a:lstStyle/>
          <a:p>
            <a:r>
              <a:rPr lang="en-US" dirty="0" smtClean="0"/>
              <a:t>Mangal variation falls into 3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Basin Mangrove</a:t>
            </a:r>
          </a:p>
          <a:p>
            <a:pPr lvl="1"/>
            <a:r>
              <a:rPr lang="en-US" dirty="0" smtClean="0"/>
              <a:t>Extensive, low energy</a:t>
            </a:r>
          </a:p>
          <a:p>
            <a:pPr lvl="1"/>
            <a:r>
              <a:rPr lang="en-US" dirty="0" smtClean="0"/>
              <a:t>Shallow estuary</a:t>
            </a:r>
          </a:p>
          <a:p>
            <a:r>
              <a:rPr lang="en-US" dirty="0" smtClean="0"/>
              <a:t>Riverine Mangrove</a:t>
            </a:r>
          </a:p>
          <a:p>
            <a:pPr lvl="1"/>
            <a:r>
              <a:rPr lang="en-US" dirty="0" smtClean="0"/>
              <a:t>Somewhat linear, subject to flooding</a:t>
            </a:r>
          </a:p>
          <a:p>
            <a:pPr lvl="1"/>
            <a:r>
              <a:rPr lang="en-US" dirty="0" smtClean="0"/>
              <a:t>Highly variable salinity</a:t>
            </a:r>
          </a:p>
          <a:p>
            <a:r>
              <a:rPr lang="en-US" dirty="0" smtClean="0"/>
              <a:t>Fringing Mangrove</a:t>
            </a:r>
          </a:p>
          <a:p>
            <a:pPr lvl="1"/>
            <a:r>
              <a:rPr lang="en-US" dirty="0" smtClean="0"/>
              <a:t>Linear &amp; narrow, along coastal shores</a:t>
            </a:r>
          </a:p>
          <a:p>
            <a:pPr lvl="1"/>
            <a:r>
              <a:rPr lang="en-US" dirty="0" smtClean="0"/>
              <a:t>Oceanic salinity; exposed to storm surges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Basin Mangrove</a:t>
            </a:r>
            <a:endParaRPr lang="en-US" dirty="0"/>
          </a:p>
        </p:txBody>
      </p:sp>
      <p:pic>
        <p:nvPicPr>
          <p:cNvPr id="3" name="Picture 2" descr="http://sofia.usgs.gov/projects/digarchive_aerial/images/ecotone03fig1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3505423" cy="5633421"/>
          </a:xfrm>
          <a:prstGeom prst="rect">
            <a:avLst/>
          </a:prstGeom>
          <a:noFill/>
        </p:spPr>
      </p:pic>
      <p:pic>
        <p:nvPicPr>
          <p:cNvPr id="4" name="Picture 2" descr="http://www.floridalightning.com/images/Everglades_Aerial_Image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657599" y="1447800"/>
            <a:ext cx="5486401" cy="4125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Riverine Mangrove</a:t>
            </a:r>
            <a:endParaRPr lang="en-US" dirty="0"/>
          </a:p>
        </p:txBody>
      </p:sp>
      <p:pic>
        <p:nvPicPr>
          <p:cNvPr id="187394" name="Picture 2" descr="http://okinawatime.files.wordpress.com/2009/01/nakama-river-and-mangrove-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391400" cy="4866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74700"/>
          </a:xfrm>
        </p:spPr>
        <p:txBody>
          <a:bodyPr/>
          <a:lstStyle/>
          <a:p>
            <a:pPr algn="ctr"/>
            <a:r>
              <a:rPr lang="en-US" dirty="0" smtClean="0"/>
              <a:t>Fringing Mangrove</a:t>
            </a:r>
            <a:endParaRPr lang="en-US" dirty="0"/>
          </a:p>
        </p:txBody>
      </p:sp>
      <p:pic>
        <p:nvPicPr>
          <p:cNvPr id="186370" name="Picture 2" descr="An oblique aerial photo of part of Turneffe At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4207565" cy="3225800"/>
          </a:xfrm>
          <a:prstGeom prst="rect">
            <a:avLst/>
          </a:prstGeom>
          <a:noFill/>
        </p:spPr>
      </p:pic>
      <p:pic>
        <p:nvPicPr>
          <p:cNvPr id="186372" name="Picture 4" descr="A typical tourist res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4191000" cy="5156955"/>
          </a:xfrm>
          <a:prstGeom prst="rect">
            <a:avLst/>
          </a:prstGeom>
          <a:noFill/>
        </p:spPr>
      </p:pic>
      <p:pic>
        <p:nvPicPr>
          <p:cNvPr id="5" name="Picture 2" descr="04beach-ed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267200"/>
            <a:ext cx="3877291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Big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mangroves subsidize (with nutrients) adjacent ecosystems in the habitat mosaic?</a:t>
            </a:r>
          </a:p>
          <a:p>
            <a:r>
              <a:rPr lang="en-US" dirty="0" smtClean="0"/>
              <a:t>Are mangroves nursery habitats for adjacent ecosystems?</a:t>
            </a:r>
          </a:p>
          <a:p>
            <a:r>
              <a:rPr lang="en-US" dirty="0" smtClean="0"/>
              <a:t>Do mangroves protect coastal (human) populations?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Tahoma" pitchFamily="34" charset="0"/>
          <a:buChar char="–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Tahoma" pitchFamily="34" charset="0"/>
          <a:buChar char="–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482</TotalTime>
  <Words>86</Words>
  <Application>Microsoft Office PowerPoint</Application>
  <PresentationFormat>On-screen Show (4:3)</PresentationFormat>
  <Paragraphs>20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Ocean</vt:lpstr>
      <vt:lpstr>Mangrove /Mangal</vt:lpstr>
      <vt:lpstr>Mangal variation falls into 3 categories</vt:lpstr>
      <vt:lpstr>Basin Mangrove</vt:lpstr>
      <vt:lpstr>Riverine Mangrove</vt:lpstr>
      <vt:lpstr>Fringing Mangrove</vt:lpstr>
      <vt:lpstr>Big Questions:</vt:lpstr>
      <vt:lpstr>Slide 7</vt:lpstr>
      <vt:lpstr>Slide 8</vt:lpstr>
      <vt:lpstr>Slide 9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realistic can we be?</dc:title>
  <dc:creator>Raymond Heithaus</dc:creator>
  <cp:lastModifiedBy>Ray Heithaus</cp:lastModifiedBy>
  <cp:revision>48</cp:revision>
  <dcterms:created xsi:type="dcterms:W3CDTF">2004-02-20T02:41:56Z</dcterms:created>
  <dcterms:modified xsi:type="dcterms:W3CDTF">2010-04-22T17:32:45Z</dcterms:modified>
</cp:coreProperties>
</file>