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85" r:id="rId2"/>
    <p:sldId id="689" r:id="rId3"/>
    <p:sldId id="68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8000"/>
    <a:srgbClr val="00C5FF"/>
    <a:srgbClr val="00C9DA"/>
    <a:srgbClr val="00D9E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5" autoAdjust="0"/>
    <p:restoredTop sz="85220" autoAdjust="0"/>
  </p:normalViewPr>
  <p:slideViewPr>
    <p:cSldViewPr>
      <p:cViewPr varScale="1">
        <p:scale>
          <a:sx n="78" d="100"/>
          <a:sy n="78" d="100"/>
        </p:scale>
        <p:origin x="3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BB7E3-A2D3-4BB1-A66B-2E5A12980F2F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E5D1B-BEC1-4243-9DD7-5E6E48546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7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349D-8506-4F90-8B7F-FBB04FF87BCC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CCA8-C5A5-4FDE-A663-51BD8B960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762000"/>
            <a:ext cx="6891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Sketch the phylogeny, showing all base changes.</a:t>
            </a:r>
            <a:endParaRPr lang="en-US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2778562"/>
            <a:ext cx="5262716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2 ATACCAATTAGCGTAGGAAGGTACG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8800" y="3608263"/>
            <a:ext cx="5262716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 ATACCGATTAGCGTAGGAACGTACG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01761" y="2032450"/>
            <a:ext cx="525780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 ATACCGATAACCGTAGGAACGTGCG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4419600"/>
            <a:ext cx="5169310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4 AAATCGATAACCGTAGAAACGTGCG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9600" y="1371600"/>
            <a:ext cx="77724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1741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cgattaccca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gggaccctca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gtaatcaccc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cagccagtgt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gcccaatgtg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ggagccatac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1801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gaaggcgaca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ttcagacaaa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tacaacattc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ccatgtcatc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agaaattgcc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ccaaactatg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1861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aattttataa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aaatgcagat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gtcagacctc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catttactta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tgcaactctc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ataaggcagg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1921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ctatcatgga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gtcatctgac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aggcagttaa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cacttaatga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aatttacagc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tggtttacac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1981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ggacatttgc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ttacttcagg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cgtaatgcag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caacttggaa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gaatgcagta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cgtcataatc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2041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ttagcctgca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caagtgtttt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gttcgagtag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aaaatgttaa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aggagcagta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tggactgtgg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2101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atgaagtaga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ataccagaag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cgaaggtcac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aaaagataac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aggaagtcca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accttagtaa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2161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aaaatatacc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taccagttta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ggctatggag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cagctcttaa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tgccagtttg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caggctgcct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2221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tggcagagag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cagtttacct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ttgctaagta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atcctggact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gataaataat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gcatccagtg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2281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gcctactgca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ggccgtccac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gaagacctca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atggttctct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ggatcacatt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gacagcaatg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2341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gaaacagtag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tccgggctgc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tcacctcagc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cgcacataca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ttcaatccac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gtcaaggaag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2401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agccagtgat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tgcagaggat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gaagactgcc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caatgtcctt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agtgacaaca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gctaatcaca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2461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gtccagaatt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agaagacgac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agagagattg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aagaagagcc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tttatctgaa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gatctggaat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2521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gagaactgac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ttgtgaaacc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tcagcgtgaa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gggacatatc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actgaccttc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ataaccactc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2581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cacaaccatg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aatatttgac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aaatttttac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tgtgactatt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tattaagcat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ggataaagga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2641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gacagcccta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aaggaactta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ctaagccagc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cctttgggat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tcagtaccaa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caggcaaatt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2701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gcttgttttc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ttcttcttct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tcttcttttt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tttttttttt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ttagaaaaaa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agacaaaaac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2761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tgattttctt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gaaaaaaaaa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aatgaactgt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tctttctata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atggctttgc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ccatttaaaa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88349" y="457200"/>
            <a:ext cx="2384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BLAST Search.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5563820"/>
            <a:ext cx="2871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Get phylogeny tree.</a:t>
            </a:r>
          </a:p>
        </p:txBody>
      </p:sp>
    </p:spTree>
    <p:extLst>
      <p:ext uri="{BB962C8B-B14F-4D97-AF65-F5344CB8AC3E}">
        <p14:creationId xmlns:p14="http://schemas.microsoft.com/office/powerpoint/2010/main" val="27563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838200"/>
            <a:ext cx="2299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BLAST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Search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828800"/>
            <a:ext cx="8763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MMQESATETISNSSMNQNGMSTLSSQLDAGSRDGRSSGDTSSEVSTVELLHLQQQQALQA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ARQLLLQQQTSGLKSPKSSDKQRPLQVPVSVAMMTPQVITPQQMQQILQQQVLSPQQLQA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LLQQQQAVMLQQQQLQEFYKKQQEQLHLQLLQQQQQQQQQQQQQQQQQQQQQQQQQQQQQ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QQQQQQQQQQQHPGKQAKEQQQQQQQQQLAAQQLVFQQQLLHMQQLQQQQHLLSLQRQGL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ISIPPGQAALPVQSLPQAGLSPAEIQQLWKEVTGVHSMEDNGIKHGGLDLTTNNSSSTTS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SNTSKASPPITHHSIVNGQSSVLSARRDSSSHEETGASHTLYGHGVCKWPGCESICEDFG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QFLKHLNNEHALDDRSTAQCRVQMQVVQQLEIQLSKERERLQAMMTHLHMRPSEPKPSPK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PLNLVSSVTMSKNMLETSPQSLPQTPTTPTAPVTPITQGPSVITPASVPNVGAIRRRHSD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KYNIPMSSEIAPNYEFYKNADVRPPFTYATLIRQAIMESSDRQLTLNEIYSWFTRTFAYF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RRNAATWKNAVRHNLSLHKCFVRVENVKGAVWTVDEVEYQKRRSQKITGSPTLVKNIPTS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LGYGAALNASLQAALAESSLPLLSNPGLINNASSGLLQAVHEDLNGSLDHIDSNGNSSPG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CSPQPHIHSIHVKEEPVIAEDEDCPMSLVTTANHSPELEDDREIEEEPLSEDLE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6622</TotalTime>
  <Words>164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Company>Kenyon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</dc:title>
  <dc:creator>Library and Information Services</dc:creator>
  <cp:lastModifiedBy>Joan Slonczewski</cp:lastModifiedBy>
  <cp:revision>324</cp:revision>
  <dcterms:created xsi:type="dcterms:W3CDTF">2010-11-15T15:21:23Z</dcterms:created>
  <dcterms:modified xsi:type="dcterms:W3CDTF">2013-11-04T14:24:37Z</dcterms:modified>
</cp:coreProperties>
</file>